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3222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491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47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1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506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9006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7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1652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01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77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321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40166-AF6D-4D6A-800F-07EDD290D8F6}" type="datetimeFigureOut">
              <a:rPr lang="es-ES" smtClean="0"/>
              <a:t>26/11/2024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3468E-03B1-424F-9288-1F81AB7EC0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85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linkedin.com/in/luis-angel-salas-manrique-914b7133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8E3BB997-4496-4FFE-8F53-9675C0108F26}"/>
              </a:ext>
            </a:extLst>
          </p:cNvPr>
          <p:cNvSpPr txBox="1"/>
          <p:nvPr/>
        </p:nvSpPr>
        <p:spPr>
          <a:xfrm>
            <a:off x="765862" y="741621"/>
            <a:ext cx="10849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“Luis Angel, un amigo de León, que nació en Palencia….…Casado hace 38 años y con dos hijos (uno asturiano y una gaditano…azares de los destinos y andanzas profesionales de su padre…y como afición (ya en desuso por la edad) antiguo jugador profesional de baloncesto (Elosua de León y Baloncesto Oviedo del que solo los mas veteranos de la sala pueden acordarse) en otra época y otro siglo 😊, pero orgullosos que eso me pagase mis primeros estudios universitarios .“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DECEE5B-3289-4EE4-94B3-D4DF23CEAE01}"/>
              </a:ext>
            </a:extLst>
          </p:cNvPr>
          <p:cNvSpPr txBox="1"/>
          <p:nvPr/>
        </p:nvSpPr>
        <p:spPr>
          <a:xfrm>
            <a:off x="765862" y="345914"/>
            <a:ext cx="6394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personales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8C30F83-334B-4E5C-9F89-CDF132792BEA}"/>
              </a:ext>
            </a:extLst>
          </p:cNvPr>
          <p:cNvSpPr/>
          <p:nvPr/>
        </p:nvSpPr>
        <p:spPr>
          <a:xfrm>
            <a:off x="431516" y="1767658"/>
            <a:ext cx="114248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Psicólogo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especializado en grandes organizaciones (</a:t>
            </a:r>
            <a:r>
              <a:rPr lang="es-ES" sz="1200" b="0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univ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Oviedo),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Master en Derecho Laboral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s-ES" sz="1200" b="0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univ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Santiago),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PADE del IESE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2015 y especialista en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lean </a:t>
            </a:r>
            <a:r>
              <a:rPr lang="es-ES" sz="1200" b="1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manufacturing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, técnicas de solución de problemas y mejora continua.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dirty="0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Actualmente y desde 2014, es Consejero Delegado de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LoxamHune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, a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ntes de su nombramiento como CEO, el Sr. Salas desempeñó, desde 2007, el cargo de Director de Recursos Humanos e Internacional en el Grupo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Hune, donde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 formó parte del equipo que creó la actual compañía, resultado de la fusión de varias empresas del sector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 de alquiler de maquinaria. En dicho proceso Luis Angel ha liderado la parte organizativa, recursos humanos, sistemas y compras indirectas, así como la apertura de operaciones en nuevos países como Portugal, Arabia y Colombia entre los años 2007 y 2014.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dirty="0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En el pasado, Luis Angel ha desempeñado durante 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25 años, las funciones de Director de Recursos Humanos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 y miembro del Comité de Dirección  en empresas relevantes de los sectores financiero (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Caixa Pontevedra hoy ABANCA)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 y automoción (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Delphi Automotive </a:t>
            </a:r>
            <a:r>
              <a:rPr lang="es-ES" sz="1200" b="1" dirty="0" err="1">
                <a:solidFill>
                  <a:srgbClr val="404040"/>
                </a:solidFill>
                <a:latin typeface="Arial" panose="020B0604020202020204" pitchFamily="34" charset="0"/>
              </a:rPr>
              <a:t>System</a:t>
            </a:r>
            <a:r>
              <a:rPr lang="es-ES" sz="1200" b="1" dirty="0">
                <a:solidFill>
                  <a:srgbClr val="404040"/>
                </a:solidFill>
                <a:latin typeface="Arial" panose="020B0604020202020204" pitchFamily="34" charset="0"/>
              </a:rPr>
              <a:t> España</a:t>
            </a:r>
            <a:r>
              <a:rPr lang="es-ES" sz="1200" dirty="0">
                <a:solidFill>
                  <a:srgbClr val="404040"/>
                </a:solidFill>
                <a:latin typeface="Arial" panose="020B0604020202020204" pitchFamily="34" charset="0"/>
              </a:rPr>
              <a:t>) antes de incorporarse al Grupo Hune en el año 2007.</a:t>
            </a:r>
            <a:endParaRPr lang="es-ES" sz="1200" b="0" i="0" dirty="0">
              <a:solidFill>
                <a:srgbClr val="40404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dirty="0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La trayectoria de Salas también incluye cargos como la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Vicepresidencia de la ERA (European Rental Association con sede en Bruselas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), </a:t>
            </a: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consiguiendo el 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galardón ERA/IRN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Rental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Year</a:t>
            </a: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2021</a:t>
            </a: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miembro del Consejo Económico y Social del Ayuntamiento de Puerto Real 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(Cádiz)…. ha 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sido formador de directivos en universidades y escuelas de negocios 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y posee certificaciones específicas en Lean </a:t>
            </a:r>
            <a:r>
              <a:rPr lang="es-ES" sz="1200" b="0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Manufacturing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e ICIM (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Green </a:t>
            </a:r>
            <a:r>
              <a:rPr lang="es-ES" sz="1200" b="1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Belt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200" b="1" i="0" dirty="0" err="1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Six</a:t>
            </a:r>
            <a:r>
              <a:rPr lang="es-ES" sz="1200" b="1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 Sigma</a:t>
            </a:r>
            <a:r>
              <a:rPr lang="es-ES" sz="1200" b="0" i="0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algn="just"/>
            <a:endParaRPr lang="es-ES" sz="1200" b="0" i="0" dirty="0">
              <a:solidFill>
                <a:srgbClr val="40404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b="0" i="0" dirty="0">
              <a:solidFill>
                <a:srgbClr val="40404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6939590-3570-4312-A0A9-EA47ECA2A6AC}"/>
              </a:ext>
            </a:extLst>
          </p:cNvPr>
          <p:cNvSpPr txBox="1"/>
          <p:nvPr/>
        </p:nvSpPr>
        <p:spPr>
          <a:xfrm>
            <a:off x="765862" y="1447008"/>
            <a:ext cx="667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Resumen de su trayectoria profesional</a:t>
            </a:r>
          </a:p>
        </p:txBody>
      </p:sp>
      <p:pic>
        <p:nvPicPr>
          <p:cNvPr id="10" name="Imagen 9">
            <a:hlinkClick r:id="rId2"/>
            <a:extLst>
              <a:ext uri="{FF2B5EF4-FFF2-40B4-BE49-F238E27FC236}">
                <a16:creationId xmlns:a16="http://schemas.microsoft.com/office/drawing/2014/main" id="{51B43AD4-F850-48CB-8D55-0915FBF03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23" y="4743449"/>
            <a:ext cx="333375" cy="3429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E60F5F-E347-4F64-AF5D-A0F39999ED69}"/>
              </a:ext>
            </a:extLst>
          </p:cNvPr>
          <p:cNvSpPr/>
          <p:nvPr/>
        </p:nvSpPr>
        <p:spPr>
          <a:xfrm>
            <a:off x="1167898" y="4776399"/>
            <a:ext cx="454710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>
                <a:hlinkClick r:id="rId2"/>
              </a:rPr>
              <a:t>https://www.linkedin.com/in/luis-angel-salas-manrique-914b7133/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9047264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389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Hune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Dolores Asenjo Perez</dc:creator>
  <cp:lastModifiedBy>Luis Angel Salas Manrique</cp:lastModifiedBy>
  <cp:revision>68</cp:revision>
  <cp:lastPrinted>2019-10-17T11:40:35Z</cp:lastPrinted>
  <dcterms:created xsi:type="dcterms:W3CDTF">2019-07-03T08:07:50Z</dcterms:created>
  <dcterms:modified xsi:type="dcterms:W3CDTF">2024-11-26T16:48:36Z</dcterms:modified>
</cp:coreProperties>
</file>